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C35885-55F5-4406-A61A-86576964C0F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841B74-F0A3-4CE4-88BC-02037F550A9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52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5885-55F5-4406-A61A-86576964C0F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1B74-F0A3-4CE4-88BC-02037F55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4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5885-55F5-4406-A61A-86576964C0F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1B74-F0A3-4CE4-88BC-02037F55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9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5885-55F5-4406-A61A-86576964C0F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1B74-F0A3-4CE4-88BC-02037F55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5885-55F5-4406-A61A-86576964C0F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1B74-F0A3-4CE4-88BC-02037F550A9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80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5885-55F5-4406-A61A-86576964C0F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1B74-F0A3-4CE4-88BC-02037F55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72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5885-55F5-4406-A61A-86576964C0F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1B74-F0A3-4CE4-88BC-02037F55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8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5885-55F5-4406-A61A-86576964C0F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1B74-F0A3-4CE4-88BC-02037F55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5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5885-55F5-4406-A61A-86576964C0F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1B74-F0A3-4CE4-88BC-02037F55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1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5885-55F5-4406-A61A-86576964C0F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1B74-F0A3-4CE4-88BC-02037F55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50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5885-55F5-4406-A61A-86576964C0F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1B74-F0A3-4CE4-88BC-02037F55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28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AC35885-55F5-4406-A61A-86576964C0F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3841B74-F0A3-4CE4-88BC-02037F550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18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273D0-B157-461E-A2C1-B6B14BCDD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603716"/>
            <a:ext cx="9966960" cy="2120333"/>
          </a:xfrm>
        </p:spPr>
        <p:txBody>
          <a:bodyPr>
            <a:normAutofit/>
          </a:bodyPr>
          <a:lstStyle/>
          <a:p>
            <a:r>
              <a:rPr lang="ru-RU" sz="2800" dirty="0" err="1"/>
              <a:t>Наерт</a:t>
            </a:r>
            <a:r>
              <a:rPr lang="ru-RU" sz="2800" dirty="0"/>
              <a:t> Я. «У голодного живота нет ушей»: социальная история снабжения местными властями оккупированных территорий Бельгии и Франции (1914-1918 гг.)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D6F8D6-58F8-4F60-90E5-B6E399236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9084" y="5582238"/>
            <a:ext cx="2683888" cy="786772"/>
          </a:xfrm>
        </p:spPr>
        <p:txBody>
          <a:bodyPr/>
          <a:lstStyle/>
          <a:p>
            <a:r>
              <a:rPr lang="ru-RU" dirty="0"/>
              <a:t>Выполнила: Романенко Д.</a:t>
            </a:r>
          </a:p>
        </p:txBody>
      </p:sp>
    </p:spTree>
    <p:extLst>
      <p:ext uri="{BB962C8B-B14F-4D97-AF65-F5344CB8AC3E}">
        <p14:creationId xmlns:p14="http://schemas.microsoft.com/office/powerpoint/2010/main" val="221893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836CF-D64D-4BB3-83AC-4B6EB721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Направления социально-исторического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96D219-F02C-4BCD-9D7C-EDABEE6B9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606040"/>
            <a:ext cx="9872871" cy="2936631"/>
          </a:xfrm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ru-RU" sz="2800" dirty="0"/>
              <a:t>Взаимодействие мэров и бургомистров с одной стороны и населения с другой по вопросам продовольствия во время немецкой оккупации </a:t>
            </a:r>
          </a:p>
          <a:p>
            <a:pPr marL="502920" indent="-457200">
              <a:buAutoNum type="arabicPeriod"/>
            </a:pPr>
            <a:r>
              <a:rPr lang="ru-RU" sz="2800" dirty="0"/>
              <a:t>Влияние действий мэров и бургомистров по вышеуказанным вопросам на «рейтинг доверия».</a:t>
            </a:r>
          </a:p>
        </p:txBody>
      </p:sp>
    </p:spTree>
    <p:extLst>
      <p:ext uri="{BB962C8B-B14F-4D97-AF65-F5344CB8AC3E}">
        <p14:creationId xmlns:p14="http://schemas.microsoft.com/office/powerpoint/2010/main" val="49349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BD54D-D503-46F3-8BD2-E3D34782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Бельгия в годы Первой Мировой войны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7D53CD-2741-4A83-8842-2F53DCFD5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28" y="2057400"/>
            <a:ext cx="5233606" cy="4038600"/>
          </a:xfrm>
        </p:spPr>
      </p:pic>
    </p:spTree>
    <p:extLst>
      <p:ext uri="{BB962C8B-B14F-4D97-AF65-F5344CB8AC3E}">
        <p14:creationId xmlns:p14="http://schemas.microsoft.com/office/powerpoint/2010/main" val="93865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A49EB-B1E9-47A9-A275-ED88D6EDB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712DAD-CB11-4CA7-92E6-88A371DAC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92" y="478941"/>
            <a:ext cx="9278815" cy="5900117"/>
          </a:xfrm>
        </p:spPr>
      </p:pic>
    </p:spTree>
    <p:extLst>
      <p:ext uri="{BB962C8B-B14F-4D97-AF65-F5344CB8AC3E}">
        <p14:creationId xmlns:p14="http://schemas.microsoft.com/office/powerpoint/2010/main" val="267914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2327E-828E-4239-A739-6A5D225B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0F620F82-28BA-4212-AD6C-9E51E01FB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96" y="609600"/>
            <a:ext cx="4127695" cy="5171759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56916F-4469-49B3-B146-DB04F51DF93C}"/>
              </a:ext>
            </a:extLst>
          </p:cNvPr>
          <p:cNvSpPr txBox="1"/>
          <p:nvPr/>
        </p:nvSpPr>
        <p:spPr>
          <a:xfrm>
            <a:off x="1551548" y="5809495"/>
            <a:ext cx="261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Эмиль Франки, глава </a:t>
            </a:r>
            <a:r>
              <a:rPr lang="en-US" sz="2000" dirty="0"/>
              <a:t>CNSA</a:t>
            </a:r>
            <a:endParaRPr lang="ru-RU" sz="20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ADA07B-46F1-49CF-B3E9-DC8B1E5C2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95" y="609599"/>
            <a:ext cx="6505357" cy="51717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7B3E65-0456-48CE-8A90-84A3B04536F2}"/>
              </a:ext>
            </a:extLst>
          </p:cNvPr>
          <p:cNvSpPr txBox="1"/>
          <p:nvPr/>
        </p:nvSpPr>
        <p:spPr>
          <a:xfrm>
            <a:off x="5270695" y="5963383"/>
            <a:ext cx="6790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/>
              <a:t>Комитет по оказанию помощи в Бельгии в Лилле, Франция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7955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3486F-DB4C-41F3-A2D8-7A3C1E7D5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2C7764-AF89-45C2-93CE-07482DA89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39" y="609600"/>
            <a:ext cx="6915443" cy="50989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34561D-26E7-4222-806B-ED765E9FD91F}"/>
              </a:ext>
            </a:extLst>
          </p:cNvPr>
          <p:cNvSpPr txBox="1"/>
          <p:nvPr/>
        </p:nvSpPr>
        <p:spPr>
          <a:xfrm>
            <a:off x="4778911" y="6017567"/>
            <a:ext cx="226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 Grand-Place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1995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520E9-069A-48B2-8046-395C12C79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A457E4-14EF-4673-84B8-B28B1AEE8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784603"/>
            <a:ext cx="10008817" cy="5463797"/>
          </a:xfrm>
        </p:spPr>
      </p:pic>
    </p:spTree>
    <p:extLst>
      <p:ext uri="{BB962C8B-B14F-4D97-AF65-F5344CB8AC3E}">
        <p14:creationId xmlns:p14="http://schemas.microsoft.com/office/powerpoint/2010/main" val="292172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B97440-57D4-47EE-B949-C5DAFD4B4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4" y="203981"/>
            <a:ext cx="11815452" cy="645003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9425D-BC59-4344-808E-8E99EE549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03981"/>
            <a:ext cx="9875520" cy="135636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2789014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26</TotalTime>
  <Words>90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Corbel</vt:lpstr>
      <vt:lpstr>Базис</vt:lpstr>
      <vt:lpstr>Наерт Я. «У голодного живота нет ушей»: социальная история снабжения местными властями оккупированных территорий Бельгии и Франции (1914-1918 гг.)</vt:lpstr>
      <vt:lpstr>Направления социально-исторического исследования</vt:lpstr>
      <vt:lpstr>Бельгия в годы Первой Мировой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Наерт Я. «У голодного живота нет ушей»: социальная история снабжения местными властями оккупированных территорий Бельгии и Франции (1914-1918 гг.)</dc:title>
  <dc:creator>Дарья Романенко</dc:creator>
  <cp:lastModifiedBy>Дарья Романенко</cp:lastModifiedBy>
  <cp:revision>3</cp:revision>
  <dcterms:created xsi:type="dcterms:W3CDTF">2022-05-16T01:03:42Z</dcterms:created>
  <dcterms:modified xsi:type="dcterms:W3CDTF">2022-05-16T01:30:12Z</dcterms:modified>
</cp:coreProperties>
</file>